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14"/>
  </p:notesMasterIdLst>
  <p:handoutMasterIdLst>
    <p:handoutMasterId r:id="rId15"/>
  </p:handoutMasterIdLst>
  <p:sldIdLst>
    <p:sldId id="4621" r:id="rId6"/>
    <p:sldId id="259" r:id="rId7"/>
    <p:sldId id="260" r:id="rId8"/>
    <p:sldId id="4625" r:id="rId9"/>
    <p:sldId id="4628" r:id="rId10"/>
    <p:sldId id="4626" r:id="rId11"/>
    <p:sldId id="4629" r:id="rId12"/>
    <p:sldId id="4627" r:id="rId13"/>
  </p:sldIdLst>
  <p:sldSz cx="17881600" cy="100584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1936" userDrawn="1">
          <p15:clr>
            <a:srgbClr val="A4A3A4"/>
          </p15:clr>
        </p15:guide>
        <p15:guide id="3" pos="736" userDrawn="1">
          <p15:clr>
            <a:srgbClr val="A4A3A4"/>
          </p15:clr>
        </p15:guide>
        <p15:guide id="4" orient="horz" pos="36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97A90D-C481-8C16-9ECE-6B617FE94B21}" name="Pam Atkinson" initials="PA" userId="S::patkinson@crosbymarketing.com::785894c3-500a-4d7e-8a95-c5d878f1a43a" providerId="AD"/>
  <p188:author id="{550BAF0E-065B-C03C-FE6D-9E3C1CA306AB}" name="Anna M. Zawislanski" initials="AZ" userId="S::azawislanski@crosbymarketing.com::6fbc4976-52d5-4d90-b74a-dee7b2bf736f" providerId="AD"/>
  <p188:author id="{D496BF31-471E-C33D-2A51-BBDAC655BDD5}" name="Saskia Moore" initials="SM" userId="S::smoore@crosbymarketing.com::df3c4b7b-e44a-4cfd-92a2-5ffe8a9d069a" providerId="AD"/>
  <p188:author id="{D8B01E48-EBD6-93A0-3141-87EDFBE314BF}" name="Carrie C. Dooher" initials="CCD" userId="S::CDooher@crosbymarketing.com::8350965f-bb8d-4643-a6be-78482896f1c1" providerId="AD"/>
  <p188:author id="{D76B6E58-EF89-9FC6-498B-B9019E884ADB}" name="Carrie C. Dooher" initials="CD" userId="S::cdooher@crosbymarketing.com::8350965f-bb8d-4643-a6be-78482896f1c1" providerId="AD"/>
  <p188:author id="{2CE15F80-0644-C3E1-892C-CEE949E09D46}" name="Mysba Regis" initials="MR" userId="S::mregis@crosbymarketing.com::dee1ba3f-ec5d-4f62-a28a-049f0ab2b83e" providerId="AD"/>
  <p188:author id="{5E10D1AD-EF43-FD9D-2A40-4C2310ACF2D9}" name="Julian Hernandez" initials="JH" userId="S::jhernandez@crosbymarketing.com::ab9e382a-60c8-478a-9cc6-ec90ec5ae302" providerId="AD"/>
  <p188:author id="{B93AEDB3-078B-462E-A7E3-4973A6C2A055}" name="Anna M. Zawislanski" initials="AMZ" userId="S::AZawislanski@crosbymarketing.com::6fbc4976-52d5-4d90-b74a-dee7b2bf736f" providerId="AD"/>
  <p188:author id="{284DA1D2-8B4D-5461-12B3-1B07FA575341}" name="Pam Atkinson" initials="PA" userId="S::PAtkinson@crosbymarketing.com::785894c3-500a-4d7e-8a95-c5d878f1a43a" providerId="AD"/>
  <p188:author id="{E7C749FA-201A-B570-9CF9-3D85442666BA}" name="Julian Hernandez" initials="JH" userId="S::JHernandez@crosbymarketing.com::ab9e382a-60c8-478a-9cc6-ec90ec5ae302" providerId="AD"/>
  <p188:author id="{BE8D50FC-BDD6-F385-EAB5-5D9E83CD8152}" name="Ron Ordansa" initials="RO" userId="S::rordansa@crosbymarketing.com::80268992-4945-4d0a-a4f9-05c79f182b4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5CA"/>
    <a:srgbClr val="EB5F26"/>
    <a:srgbClr val="81AF40"/>
    <a:srgbClr val="643795"/>
    <a:srgbClr val="E8E5E2"/>
    <a:srgbClr val="EDF0EF"/>
    <a:srgbClr val="D8EBF5"/>
    <a:srgbClr val="000000"/>
    <a:srgbClr val="292831"/>
    <a:srgbClr val="BB2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4712" autoAdjust="0"/>
  </p:normalViewPr>
  <p:slideViewPr>
    <p:cSldViewPr snapToGrid="0">
      <p:cViewPr varScale="1">
        <p:scale>
          <a:sx n="74" d="100"/>
          <a:sy n="74" d="100"/>
        </p:scale>
        <p:origin x="708" y="72"/>
      </p:cViewPr>
      <p:guideLst>
        <p:guide orient="horz" pos="2064"/>
        <p:guide pos="1936"/>
        <p:guide pos="736"/>
        <p:guide orient="horz" pos="3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6DD489-6FAB-87C8-2CE8-0CCA1AF7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09B36-37CF-7498-4676-8D3320F985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6251" y="0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/>
          <a:lstStyle>
            <a:lvl1pPr algn="r">
              <a:defRPr sz="800"/>
            </a:lvl1pPr>
          </a:lstStyle>
          <a:p>
            <a:fld id="{E3F49B4C-17F9-2944-90AC-30A008DB0768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8FC6E-D30D-C394-970D-2801FF1AB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658552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B69D7-BDF2-B7C3-6ABE-F3050682D2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66251" y="6658552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 anchor="b"/>
          <a:lstStyle>
            <a:lvl1pPr algn="r">
              <a:defRPr sz="800"/>
            </a:lvl1pPr>
          </a:lstStyle>
          <a:p>
            <a:fld id="{D7CB888F-74AC-4D49-8146-9B0690A1A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23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6251" y="0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/>
          <a:lstStyle>
            <a:lvl1pPr algn="r">
              <a:defRPr sz="800"/>
            </a:lvl1pPr>
          </a:lstStyle>
          <a:p>
            <a:fld id="{7E04EB22-74DF-6D46-ACCE-B365061FB166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58238" tIns="29119" rIns="58238" bIns="291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451" y="3373534"/>
            <a:ext cx="7437500" cy="2760566"/>
          </a:xfrm>
          <a:prstGeom prst="rect">
            <a:avLst/>
          </a:prstGeom>
        </p:spPr>
        <p:txBody>
          <a:bodyPr vert="horz" lIns="58238" tIns="29119" rIns="58238" bIns="291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58552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6251" y="6658552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 anchor="b"/>
          <a:lstStyle>
            <a:lvl1pPr algn="r">
              <a:defRPr sz="800"/>
            </a:lvl1pPr>
          </a:lstStyle>
          <a:p>
            <a:fld id="{C925F789-5C1B-7042-8240-4B2145EB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5F789-5C1B-7042-8240-4B2145EBD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5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experts or above average. Majority are below average or indicated no comfort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5F789-5C1B-7042-8240-4B2145EBD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these data needs and explain that a goal of the training/workshops will be to address these needs.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5F789-5C1B-7042-8240-4B2145EBD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8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wo smiling women stand next to each other. The woman on the right is wearing a reddish-purple head scarf and warmly embraces the other woman.">
            <a:extLst>
              <a:ext uri="{FF2B5EF4-FFF2-40B4-BE49-F238E27FC236}">
                <a16:creationId xmlns:a16="http://schemas.microsoft.com/office/drawing/2014/main" id="{3D1264B6-7153-EF42-E30F-4D5BA6990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49" r="8349"/>
          <a:stretch/>
        </p:blipFill>
        <p:spPr>
          <a:xfrm>
            <a:off x="-2" y="-1"/>
            <a:ext cx="17881601" cy="100382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3057512" y="3311054"/>
            <a:ext cx="13459957" cy="290299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80000"/>
              </a:lnSpc>
              <a:defRPr sz="9600" b="1" i="0">
                <a:solidFill>
                  <a:schemeClr val="bg2"/>
                </a:solidFill>
                <a:latin typeface="Figtree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endParaRPr dirty="0"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E0146528-046A-9679-28EF-107CF1B051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57514" y="6647923"/>
            <a:ext cx="13459956" cy="75484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40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/>
              <a:t>Subtitle</a:t>
            </a:r>
            <a:endParaRPr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60E3CE3A-D99F-5F7E-8679-D838F49CBEB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57513" y="8473305"/>
            <a:ext cx="5883288" cy="47624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1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fld id="{5AEAA005-6028-CA44-BEF1-FD4E3F15B072}" type="datetime4">
              <a:rPr lang="en-US" smtClean="0"/>
              <a:t>March 7, 2023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76B19A-5BE5-11CF-DA3A-632374836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6625"/>
            <a:ext cx="2519371" cy="10126450"/>
            <a:chOff x="0" y="-16625"/>
            <a:chExt cx="2519371" cy="101264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4DE01-7995-ABF2-F165-ADBD738D7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062"/>
            <a:stretch/>
          </p:blipFill>
          <p:spPr>
            <a:xfrm>
              <a:off x="23491" y="0"/>
              <a:ext cx="2364501" cy="10109825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09B75C8A-E1A3-7796-421C-5633B20A9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6625"/>
              <a:ext cx="2519371" cy="1010738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12B8E6B-5520-38F6-1C25-52207C7A1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669161" y="7599665"/>
            <a:ext cx="2848308" cy="1436204"/>
          </a:xfrm>
          <a:prstGeom prst="rect">
            <a:avLst/>
          </a:prstGeom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41E9DE-01DF-A41A-037C-83AA7586C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99323" cy="10109825"/>
            <a:chOff x="0" y="0"/>
            <a:chExt cx="2399323" cy="1010982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40DFA8-8F64-9E2B-8AE7-4E4726371B03}"/>
                </a:ext>
              </a:extLst>
            </p:cNvPr>
            <p:cNvSpPr/>
            <p:nvPr userDrawn="1"/>
          </p:nvSpPr>
          <p:spPr>
            <a:xfrm>
              <a:off x="0" y="1"/>
              <a:ext cx="2399323" cy="10058400"/>
            </a:xfrm>
            <a:custGeom>
              <a:avLst/>
              <a:gdLst>
                <a:gd name="connsiteX0" fmla="*/ 0 w 2267951"/>
                <a:gd name="connsiteY0" fmla="*/ 0 h 9590007"/>
                <a:gd name="connsiteX1" fmla="*/ 2267951 w 2267951"/>
                <a:gd name="connsiteY1" fmla="*/ 0 h 9590007"/>
                <a:gd name="connsiteX2" fmla="*/ 2147497 w 2267951"/>
                <a:gd name="connsiteY2" fmla="*/ 204981 h 9590007"/>
                <a:gd name="connsiteX3" fmla="*/ 2139418 w 2267951"/>
                <a:gd name="connsiteY3" fmla="*/ 9396843 h 9590007"/>
                <a:gd name="connsiteX4" fmla="*/ 2247026 w 2267951"/>
                <a:gd name="connsiteY4" fmla="*/ 9590007 h 9590007"/>
                <a:gd name="connsiteX5" fmla="*/ 0 w 2267951"/>
                <a:gd name="connsiteY5" fmla="*/ 9590007 h 9590007"/>
                <a:gd name="connsiteX6" fmla="*/ 0 w 2267951"/>
                <a:gd name="connsiteY6" fmla="*/ 0 h 959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7951" h="9590007">
                  <a:moveTo>
                    <a:pt x="0" y="0"/>
                  </a:moveTo>
                  <a:lnTo>
                    <a:pt x="2267951" y="0"/>
                  </a:lnTo>
                  <a:lnTo>
                    <a:pt x="2147497" y="204981"/>
                  </a:lnTo>
                  <a:cubicBezTo>
                    <a:pt x="702296" y="2783089"/>
                    <a:pt x="664918" y="6623175"/>
                    <a:pt x="2139418" y="9396843"/>
                  </a:cubicBezTo>
                  <a:lnTo>
                    <a:pt x="2247026" y="9590007"/>
                  </a:lnTo>
                  <a:lnTo>
                    <a:pt x="0" y="9590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F578F9-FFA6-1EDA-FDA7-957B130363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386" t="5514" r="7386" b="5514"/>
            <a:stretch/>
          </p:blipFill>
          <p:spPr>
            <a:xfrm>
              <a:off x="600501" y="0"/>
              <a:ext cx="1632336" cy="101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8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168" userDrawn="1">
          <p15:clr>
            <a:srgbClr val="FBAE40"/>
          </p15:clr>
        </p15:guide>
        <p15:guide id="2" pos="563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-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15862808" cy="113689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26077AB-C0DA-C591-80D3-F47360EB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2724151"/>
            <a:ext cx="7524750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5413E08-DECC-C9CE-BE0E-2F1F193221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6900" y="2724151"/>
            <a:ext cx="7524750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C4F71-AE77-6A0D-0C36-F28E54D74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17E65-9FCC-2B1A-0BC1-BAAD7BAC1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-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15862808" cy="113689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26077AB-C0DA-C591-80D3-F47360EB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2724151"/>
            <a:ext cx="4870958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C71DAE7-B6DE-CD2E-7182-2F6BB435F0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38925" y="2724151"/>
            <a:ext cx="4870958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A3C01-4329-812D-E1F4-383F6720C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34850" y="2724151"/>
            <a:ext cx="4870958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2B352-EACE-06ED-5C3C-14C0DBBD2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17E65-9FCC-2B1A-0BC1-BAAD7BAC1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-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19"/>
            <a:ext cx="8724900" cy="153543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26077AB-C0DA-C591-80D3-F47360EB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063001"/>
            <a:ext cx="8724900" cy="54732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A3F52-FA3E-BE34-9723-7AB30EDFD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524364" y="0"/>
            <a:ext cx="1326442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17E65-9FCC-2B1A-0BC1-BAAD7BAC1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48CEF0-07B8-9CFF-FEFE-20C8DA435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66214" y="-29497"/>
            <a:ext cx="7115385" cy="10146890"/>
          </a:xfrm>
          <a:custGeom>
            <a:avLst/>
            <a:gdLst>
              <a:gd name="connsiteX0" fmla="*/ 1338399 w 7528340"/>
              <a:gd name="connsiteY0" fmla="*/ 0 h 10058400"/>
              <a:gd name="connsiteX1" fmla="*/ 7528340 w 7528340"/>
              <a:gd name="connsiteY1" fmla="*/ 0 h 10058400"/>
              <a:gd name="connsiteX2" fmla="*/ 7528340 w 7528340"/>
              <a:gd name="connsiteY2" fmla="*/ 10058400 h 10058400"/>
              <a:gd name="connsiteX3" fmla="*/ 1305990 w 7528340"/>
              <a:gd name="connsiteY3" fmla="*/ 10058400 h 10058400"/>
              <a:gd name="connsiteX4" fmla="*/ 1238865 w 7528340"/>
              <a:gd name="connsiteY4" fmla="*/ 9945263 h 10058400"/>
              <a:gd name="connsiteX5" fmla="*/ 1242923 w 7528340"/>
              <a:gd name="connsiteY5" fmla="*/ 152786 h 10058400"/>
              <a:gd name="connsiteX0" fmla="*/ 1338399 w 7528340"/>
              <a:gd name="connsiteY0" fmla="*/ 0 h 10058400"/>
              <a:gd name="connsiteX1" fmla="*/ 6761424 w 7528340"/>
              <a:gd name="connsiteY1" fmla="*/ 943897 h 10058400"/>
              <a:gd name="connsiteX2" fmla="*/ 7528340 w 7528340"/>
              <a:gd name="connsiteY2" fmla="*/ 10058400 h 10058400"/>
              <a:gd name="connsiteX3" fmla="*/ 1305990 w 7528340"/>
              <a:gd name="connsiteY3" fmla="*/ 10058400 h 10058400"/>
              <a:gd name="connsiteX4" fmla="*/ 1238865 w 7528340"/>
              <a:gd name="connsiteY4" fmla="*/ 9945263 h 10058400"/>
              <a:gd name="connsiteX5" fmla="*/ 1242923 w 7528340"/>
              <a:gd name="connsiteY5" fmla="*/ 152786 h 10058400"/>
              <a:gd name="connsiteX6" fmla="*/ 1338399 w 7528340"/>
              <a:gd name="connsiteY6" fmla="*/ 0 h 10058400"/>
              <a:gd name="connsiteX0" fmla="*/ 1338399 w 7528340"/>
              <a:gd name="connsiteY0" fmla="*/ 29497 h 10087897"/>
              <a:gd name="connsiteX1" fmla="*/ 7115385 w 7528340"/>
              <a:gd name="connsiteY1" fmla="*/ 0 h 10087897"/>
              <a:gd name="connsiteX2" fmla="*/ 7528340 w 7528340"/>
              <a:gd name="connsiteY2" fmla="*/ 10087897 h 10087897"/>
              <a:gd name="connsiteX3" fmla="*/ 1305990 w 7528340"/>
              <a:gd name="connsiteY3" fmla="*/ 10087897 h 10087897"/>
              <a:gd name="connsiteX4" fmla="*/ 1238865 w 7528340"/>
              <a:gd name="connsiteY4" fmla="*/ 9974760 h 10087897"/>
              <a:gd name="connsiteX5" fmla="*/ 1242923 w 7528340"/>
              <a:gd name="connsiteY5" fmla="*/ 182283 h 10087897"/>
              <a:gd name="connsiteX6" fmla="*/ 1338399 w 7528340"/>
              <a:gd name="connsiteY6" fmla="*/ 29497 h 10087897"/>
              <a:gd name="connsiteX0" fmla="*/ 1338399 w 7115385"/>
              <a:gd name="connsiteY0" fmla="*/ 29497 h 10087897"/>
              <a:gd name="connsiteX1" fmla="*/ 7115385 w 7115385"/>
              <a:gd name="connsiteY1" fmla="*/ 0 h 10087897"/>
              <a:gd name="connsiteX2" fmla="*/ 6731927 w 7115385"/>
              <a:gd name="connsiteY2" fmla="*/ 9291484 h 10087897"/>
              <a:gd name="connsiteX3" fmla="*/ 1305990 w 7115385"/>
              <a:gd name="connsiteY3" fmla="*/ 10087897 h 10087897"/>
              <a:gd name="connsiteX4" fmla="*/ 1238865 w 7115385"/>
              <a:gd name="connsiteY4" fmla="*/ 9974760 h 10087897"/>
              <a:gd name="connsiteX5" fmla="*/ 1242923 w 7115385"/>
              <a:gd name="connsiteY5" fmla="*/ 182283 h 10087897"/>
              <a:gd name="connsiteX6" fmla="*/ 1338399 w 7115385"/>
              <a:gd name="connsiteY6" fmla="*/ 29497 h 10087897"/>
              <a:gd name="connsiteX0" fmla="*/ 1338399 w 7115385"/>
              <a:gd name="connsiteY0" fmla="*/ 29497 h 10146890"/>
              <a:gd name="connsiteX1" fmla="*/ 7115385 w 7115385"/>
              <a:gd name="connsiteY1" fmla="*/ 0 h 10146890"/>
              <a:gd name="connsiteX2" fmla="*/ 7115385 w 7115385"/>
              <a:gd name="connsiteY2" fmla="*/ 10146890 h 10146890"/>
              <a:gd name="connsiteX3" fmla="*/ 1305990 w 7115385"/>
              <a:gd name="connsiteY3" fmla="*/ 10087897 h 10146890"/>
              <a:gd name="connsiteX4" fmla="*/ 1238865 w 7115385"/>
              <a:gd name="connsiteY4" fmla="*/ 9974760 h 10146890"/>
              <a:gd name="connsiteX5" fmla="*/ 1242923 w 7115385"/>
              <a:gd name="connsiteY5" fmla="*/ 182283 h 10146890"/>
              <a:gd name="connsiteX6" fmla="*/ 1338399 w 7115385"/>
              <a:gd name="connsiteY6" fmla="*/ 29497 h 10146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385" h="10146890">
                <a:moveTo>
                  <a:pt x="1338399" y="29497"/>
                </a:moveTo>
                <a:lnTo>
                  <a:pt x="7115385" y="0"/>
                </a:lnTo>
                <a:lnTo>
                  <a:pt x="7115385" y="10146890"/>
                </a:lnTo>
                <a:lnTo>
                  <a:pt x="1305990" y="10087897"/>
                </a:lnTo>
                <a:lnTo>
                  <a:pt x="1238865" y="9974760"/>
                </a:lnTo>
                <a:cubicBezTo>
                  <a:pt x="-433865" y="7020342"/>
                  <a:pt x="-393245" y="2931193"/>
                  <a:pt x="1242923" y="182283"/>
                </a:cubicBezTo>
                <a:lnTo>
                  <a:pt x="1338399" y="2949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4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Page -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9106044" cy="153543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26077AB-C0DA-C591-80D3-F47360EB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063001"/>
            <a:ext cx="4277555" cy="54732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28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C71DAE7-B6DE-CD2E-7182-2F6BB435F0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8976" y="3063001"/>
            <a:ext cx="4277555" cy="54732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28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A3F52-FA3E-BE34-9723-7AB30EDFD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75553" y="0"/>
            <a:ext cx="1326442" cy="1005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4065E-F70C-4905-6D8C-D37E933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 flipH="1">
            <a:off x="13611975" y="0"/>
            <a:ext cx="4283058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17E65-9FCC-2B1A-0BC1-BAAD7BAC1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  <p:sp>
        <p:nvSpPr>
          <p:cNvPr id="3" name="Picture Placeholder 26">
            <a:extLst>
              <a:ext uri="{FF2B5EF4-FFF2-40B4-BE49-F238E27FC236}">
                <a16:creationId xmlns:a16="http://schemas.microsoft.com/office/drawing/2014/main" id="{E9587047-C73B-368E-E8EE-4E19E6806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72271" y="-29496"/>
            <a:ext cx="6491213" cy="10117393"/>
          </a:xfrm>
          <a:custGeom>
            <a:avLst/>
            <a:gdLst>
              <a:gd name="connsiteX0" fmla="*/ 0 w 8762464"/>
              <a:gd name="connsiteY0" fmla="*/ 0 h 10058400"/>
              <a:gd name="connsiteX1" fmla="*/ 8762464 w 8762464"/>
              <a:gd name="connsiteY1" fmla="*/ 0 h 10058400"/>
              <a:gd name="connsiteX2" fmla="*/ 8762464 w 8762464"/>
              <a:gd name="connsiteY2" fmla="*/ 10058400 h 10058400"/>
              <a:gd name="connsiteX3" fmla="*/ 2622 w 8762464"/>
              <a:gd name="connsiteY3" fmla="*/ 10058400 h 10058400"/>
              <a:gd name="connsiteX4" fmla="*/ 94184 w 8762464"/>
              <a:gd name="connsiteY4" fmla="*/ 9903276 h 10058400"/>
              <a:gd name="connsiteX5" fmla="*/ 97991 w 8762464"/>
              <a:gd name="connsiteY5" fmla="*/ 174858 h 10058400"/>
              <a:gd name="connsiteX0" fmla="*/ 0 w 8762464"/>
              <a:gd name="connsiteY0" fmla="*/ 0 h 10058400"/>
              <a:gd name="connsiteX1" fmla="*/ 4986877 w 8762464"/>
              <a:gd name="connsiteY1" fmla="*/ 973394 h 10058400"/>
              <a:gd name="connsiteX2" fmla="*/ 8762464 w 8762464"/>
              <a:gd name="connsiteY2" fmla="*/ 10058400 h 10058400"/>
              <a:gd name="connsiteX3" fmla="*/ 2622 w 8762464"/>
              <a:gd name="connsiteY3" fmla="*/ 10058400 h 10058400"/>
              <a:gd name="connsiteX4" fmla="*/ 94184 w 8762464"/>
              <a:gd name="connsiteY4" fmla="*/ 9903276 h 10058400"/>
              <a:gd name="connsiteX5" fmla="*/ 97991 w 8762464"/>
              <a:gd name="connsiteY5" fmla="*/ 174858 h 10058400"/>
              <a:gd name="connsiteX6" fmla="*/ 0 w 8762464"/>
              <a:gd name="connsiteY6" fmla="*/ 0 h 10058400"/>
              <a:gd name="connsiteX0" fmla="*/ 0 w 8762464"/>
              <a:gd name="connsiteY0" fmla="*/ 29496 h 10087896"/>
              <a:gd name="connsiteX1" fmla="*/ 6491213 w 8762464"/>
              <a:gd name="connsiteY1" fmla="*/ 0 h 10087896"/>
              <a:gd name="connsiteX2" fmla="*/ 8762464 w 8762464"/>
              <a:gd name="connsiteY2" fmla="*/ 10087896 h 10087896"/>
              <a:gd name="connsiteX3" fmla="*/ 2622 w 8762464"/>
              <a:gd name="connsiteY3" fmla="*/ 10087896 h 10087896"/>
              <a:gd name="connsiteX4" fmla="*/ 94184 w 8762464"/>
              <a:gd name="connsiteY4" fmla="*/ 9932772 h 10087896"/>
              <a:gd name="connsiteX5" fmla="*/ 97991 w 8762464"/>
              <a:gd name="connsiteY5" fmla="*/ 204354 h 10087896"/>
              <a:gd name="connsiteX6" fmla="*/ 0 w 8762464"/>
              <a:gd name="connsiteY6" fmla="*/ 29496 h 10087896"/>
              <a:gd name="connsiteX0" fmla="*/ 0 w 6491213"/>
              <a:gd name="connsiteY0" fmla="*/ 29496 h 10087896"/>
              <a:gd name="connsiteX1" fmla="*/ 6491213 w 6491213"/>
              <a:gd name="connsiteY1" fmla="*/ 0 h 10087896"/>
              <a:gd name="connsiteX2" fmla="*/ 6166748 w 6491213"/>
              <a:gd name="connsiteY2" fmla="*/ 9438967 h 10087896"/>
              <a:gd name="connsiteX3" fmla="*/ 2622 w 6491213"/>
              <a:gd name="connsiteY3" fmla="*/ 10087896 h 10087896"/>
              <a:gd name="connsiteX4" fmla="*/ 94184 w 6491213"/>
              <a:gd name="connsiteY4" fmla="*/ 9932772 h 10087896"/>
              <a:gd name="connsiteX5" fmla="*/ 97991 w 6491213"/>
              <a:gd name="connsiteY5" fmla="*/ 204354 h 10087896"/>
              <a:gd name="connsiteX6" fmla="*/ 0 w 6491213"/>
              <a:gd name="connsiteY6" fmla="*/ 29496 h 10087896"/>
              <a:gd name="connsiteX0" fmla="*/ 0 w 6491213"/>
              <a:gd name="connsiteY0" fmla="*/ 29496 h 10117393"/>
              <a:gd name="connsiteX1" fmla="*/ 6491213 w 6491213"/>
              <a:gd name="connsiteY1" fmla="*/ 0 h 10117393"/>
              <a:gd name="connsiteX2" fmla="*/ 6491212 w 6491213"/>
              <a:gd name="connsiteY2" fmla="*/ 10117393 h 10117393"/>
              <a:gd name="connsiteX3" fmla="*/ 2622 w 6491213"/>
              <a:gd name="connsiteY3" fmla="*/ 10087896 h 10117393"/>
              <a:gd name="connsiteX4" fmla="*/ 94184 w 6491213"/>
              <a:gd name="connsiteY4" fmla="*/ 9932772 h 10117393"/>
              <a:gd name="connsiteX5" fmla="*/ 97991 w 6491213"/>
              <a:gd name="connsiteY5" fmla="*/ 204354 h 10117393"/>
              <a:gd name="connsiteX6" fmla="*/ 0 w 6491213"/>
              <a:gd name="connsiteY6" fmla="*/ 29496 h 1011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91213" h="10117393">
                <a:moveTo>
                  <a:pt x="0" y="29496"/>
                </a:moveTo>
                <a:lnTo>
                  <a:pt x="6491213" y="0"/>
                </a:lnTo>
                <a:cubicBezTo>
                  <a:pt x="6491213" y="3372464"/>
                  <a:pt x="6491212" y="6744929"/>
                  <a:pt x="6491212" y="10117393"/>
                </a:cubicBezTo>
                <a:lnTo>
                  <a:pt x="2622" y="10087896"/>
                </a:lnTo>
                <a:lnTo>
                  <a:pt x="94184" y="9932772"/>
                </a:lnTo>
                <a:cubicBezTo>
                  <a:pt x="1629506" y="7201845"/>
                  <a:pt x="1667621" y="3139446"/>
                  <a:pt x="97991" y="204354"/>
                </a:cubicBezTo>
                <a:lnTo>
                  <a:pt x="0" y="2949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Page">
    <p:bg>
      <p:bgPr>
        <a:solidFill>
          <a:srgbClr val="3A95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9D388-2E7C-1071-66FA-CE2903E8B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30" y="2561155"/>
            <a:ext cx="2066883" cy="1042186"/>
          </a:xfrm>
          <a:prstGeom prst="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29A83E-28F4-77BB-F6B4-3F816852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sp>
        <p:nvSpPr>
          <p:cNvPr id="7" name="Holder 2">
            <a:extLst>
              <a:ext uri="{FF2B5EF4-FFF2-40B4-BE49-F238E27FC236}">
                <a16:creationId xmlns:a16="http://schemas.microsoft.com/office/drawing/2014/main" id="{2886BAC5-C517-FD2D-58E6-27C8326922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604" y="4180265"/>
            <a:ext cx="8300720" cy="410305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80000"/>
              </a:lnSpc>
              <a:defRPr sz="72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Add the Title for Your Section </a:t>
            </a:r>
            <a:r>
              <a:rPr lang="en-US" dirty="0"/>
              <a:t>Here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74752" y="952500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7F8CD4-77BB-279C-0E35-892039F3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8335888" cy="10058400"/>
          </a:xfrm>
          <a:custGeom>
            <a:avLst/>
            <a:gdLst>
              <a:gd name="connsiteX0" fmla="*/ 0 w 8335888"/>
              <a:gd name="connsiteY0" fmla="*/ 0 h 10058400"/>
              <a:gd name="connsiteX1" fmla="*/ 8335888 w 8335888"/>
              <a:gd name="connsiteY1" fmla="*/ 0 h 10058400"/>
              <a:gd name="connsiteX2" fmla="*/ 8239971 w 8335888"/>
              <a:gd name="connsiteY2" fmla="*/ 161826 h 10058400"/>
              <a:gd name="connsiteX3" fmla="*/ 8231280 w 8335888"/>
              <a:gd name="connsiteY3" fmla="*/ 9966656 h 10058400"/>
              <a:gd name="connsiteX4" fmla="*/ 8282831 w 8335888"/>
              <a:gd name="connsiteY4" fmla="*/ 10058400 h 10058400"/>
              <a:gd name="connsiteX5" fmla="*/ 0 w 8335888"/>
              <a:gd name="connsiteY5" fmla="*/ 10058400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35888" h="10058400">
                <a:moveTo>
                  <a:pt x="0" y="0"/>
                </a:moveTo>
                <a:lnTo>
                  <a:pt x="8335888" y="0"/>
                </a:lnTo>
                <a:lnTo>
                  <a:pt x="8239971" y="161826"/>
                </a:lnTo>
                <a:cubicBezTo>
                  <a:pt x="6685045" y="2911857"/>
                  <a:pt x="6644829" y="7008024"/>
                  <a:pt x="8231280" y="9966656"/>
                </a:cubicBezTo>
                <a:lnTo>
                  <a:pt x="8282831" y="10058400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rIns="0">
            <a:no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A3BCA-E344-6B62-711C-7099A003C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99" r="23049"/>
          <a:stretch/>
        </p:blipFill>
        <p:spPr>
          <a:xfrm rot="10800000">
            <a:off x="7024914" y="0"/>
            <a:ext cx="162378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6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Page">
    <p:bg>
      <p:bgPr>
        <a:solidFill>
          <a:srgbClr val="EB5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9D388-2E7C-1071-66FA-CE2903E8B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30" y="2561155"/>
            <a:ext cx="2066883" cy="1042186"/>
          </a:xfrm>
          <a:prstGeom prst="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29A83E-28F4-77BB-F6B4-3F816852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sp>
        <p:nvSpPr>
          <p:cNvPr id="7" name="Holder 2">
            <a:extLst>
              <a:ext uri="{FF2B5EF4-FFF2-40B4-BE49-F238E27FC236}">
                <a16:creationId xmlns:a16="http://schemas.microsoft.com/office/drawing/2014/main" id="{2886BAC5-C517-FD2D-58E6-27C8326922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604" y="4180265"/>
            <a:ext cx="8300720" cy="410305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80000"/>
              </a:lnSpc>
              <a:defRPr sz="72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Add the Title for Your Section </a:t>
            </a:r>
            <a:r>
              <a:rPr lang="en-US" dirty="0"/>
              <a:t>Here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74752" y="952500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7F8CD4-77BB-279C-0E35-892039F3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8335888" cy="10058400"/>
          </a:xfrm>
          <a:custGeom>
            <a:avLst/>
            <a:gdLst>
              <a:gd name="connsiteX0" fmla="*/ 0 w 8335888"/>
              <a:gd name="connsiteY0" fmla="*/ 0 h 10058400"/>
              <a:gd name="connsiteX1" fmla="*/ 8335888 w 8335888"/>
              <a:gd name="connsiteY1" fmla="*/ 0 h 10058400"/>
              <a:gd name="connsiteX2" fmla="*/ 8239971 w 8335888"/>
              <a:gd name="connsiteY2" fmla="*/ 161826 h 10058400"/>
              <a:gd name="connsiteX3" fmla="*/ 8231280 w 8335888"/>
              <a:gd name="connsiteY3" fmla="*/ 9966656 h 10058400"/>
              <a:gd name="connsiteX4" fmla="*/ 8282831 w 8335888"/>
              <a:gd name="connsiteY4" fmla="*/ 10058400 h 10058400"/>
              <a:gd name="connsiteX5" fmla="*/ 0 w 8335888"/>
              <a:gd name="connsiteY5" fmla="*/ 10058400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35888" h="10058400">
                <a:moveTo>
                  <a:pt x="0" y="0"/>
                </a:moveTo>
                <a:lnTo>
                  <a:pt x="8335888" y="0"/>
                </a:lnTo>
                <a:lnTo>
                  <a:pt x="8239971" y="161826"/>
                </a:lnTo>
                <a:cubicBezTo>
                  <a:pt x="6685045" y="2911857"/>
                  <a:pt x="6644829" y="7008024"/>
                  <a:pt x="8231280" y="9966656"/>
                </a:cubicBezTo>
                <a:lnTo>
                  <a:pt x="8282831" y="10058400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rIns="0">
            <a:no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A3BCA-E344-6B62-711C-7099A003C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99" r="23049"/>
          <a:stretch/>
        </p:blipFill>
        <p:spPr>
          <a:xfrm rot="10800000">
            <a:off x="7024914" y="0"/>
            <a:ext cx="162378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5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Page">
    <p:bg>
      <p:bgPr>
        <a:solidFill>
          <a:srgbClr val="81A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29A83E-28F4-77BB-F6B4-3F816852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sp>
        <p:nvSpPr>
          <p:cNvPr id="7" name="Holder 2">
            <a:extLst>
              <a:ext uri="{FF2B5EF4-FFF2-40B4-BE49-F238E27FC236}">
                <a16:creationId xmlns:a16="http://schemas.microsoft.com/office/drawing/2014/main" id="{2886BAC5-C517-FD2D-58E6-27C8326922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604" y="4180265"/>
            <a:ext cx="8300720" cy="410305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80000"/>
              </a:lnSpc>
              <a:defRPr sz="72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Add the Title for Your Section </a:t>
            </a:r>
            <a:r>
              <a:rPr lang="en-US" dirty="0"/>
              <a:t>Here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74752" y="952500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7F8CD4-77BB-279C-0E35-892039F3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8335888" cy="10058400"/>
          </a:xfrm>
          <a:custGeom>
            <a:avLst/>
            <a:gdLst>
              <a:gd name="connsiteX0" fmla="*/ 0 w 8335888"/>
              <a:gd name="connsiteY0" fmla="*/ 0 h 10058400"/>
              <a:gd name="connsiteX1" fmla="*/ 8335888 w 8335888"/>
              <a:gd name="connsiteY1" fmla="*/ 0 h 10058400"/>
              <a:gd name="connsiteX2" fmla="*/ 8239971 w 8335888"/>
              <a:gd name="connsiteY2" fmla="*/ 161826 h 10058400"/>
              <a:gd name="connsiteX3" fmla="*/ 8231280 w 8335888"/>
              <a:gd name="connsiteY3" fmla="*/ 9966656 h 10058400"/>
              <a:gd name="connsiteX4" fmla="*/ 8282831 w 8335888"/>
              <a:gd name="connsiteY4" fmla="*/ 10058400 h 10058400"/>
              <a:gd name="connsiteX5" fmla="*/ 0 w 8335888"/>
              <a:gd name="connsiteY5" fmla="*/ 10058400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35888" h="10058400">
                <a:moveTo>
                  <a:pt x="0" y="0"/>
                </a:moveTo>
                <a:lnTo>
                  <a:pt x="8335888" y="0"/>
                </a:lnTo>
                <a:lnTo>
                  <a:pt x="8239971" y="161826"/>
                </a:lnTo>
                <a:cubicBezTo>
                  <a:pt x="6685045" y="2911857"/>
                  <a:pt x="6644829" y="7008024"/>
                  <a:pt x="8231280" y="9966656"/>
                </a:cubicBezTo>
                <a:lnTo>
                  <a:pt x="8282831" y="10058400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rIns="0">
            <a:no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A3BCA-E344-6B62-711C-7099A003C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99" r="23049"/>
          <a:stretch/>
        </p:blipFill>
        <p:spPr>
          <a:xfrm rot="10800000">
            <a:off x="7024914" y="0"/>
            <a:ext cx="1623786" cy="1005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376BEB-4270-B737-67D7-DEE501B6D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30" y="2561155"/>
            <a:ext cx="2066883" cy="10421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306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D1ED17-B73F-ED49-8966-33ACE4759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65" r="10792" b="1482"/>
          <a:stretch/>
        </p:blipFill>
        <p:spPr>
          <a:xfrm flipH="1">
            <a:off x="-23098" y="-24944"/>
            <a:ext cx="4984378" cy="10115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35B248-009F-3DE6-E22A-6481BD64C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41313"/>
            <a:ext cx="2066883" cy="1042186"/>
          </a:xfrm>
          <a:prstGeom prst="rect">
            <a:avLst/>
          </a:prstGeom>
          <a:effectLst>
            <a:glow rad="560846">
              <a:schemeClr val="tx1">
                <a:alpha val="10000"/>
              </a:schemeClr>
            </a:glo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29B57-C1F1-0D33-AA46-BC2007394D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3000" y="4514134"/>
            <a:ext cx="6602413" cy="2278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spcAft>
                <a:spcPts val="1200"/>
              </a:spcAft>
              <a:defRPr sz="6000" b="1">
                <a:solidFill>
                  <a:schemeClr val="bg2"/>
                </a:solidFill>
                <a:latin typeface="Figtree" pitchFamily="2" charset="0"/>
              </a:defRPr>
            </a:lvl1pPr>
            <a:lvl2pPr>
              <a:defRPr sz="6000" b="1">
                <a:solidFill>
                  <a:schemeClr val="bg2"/>
                </a:solidFill>
                <a:latin typeface="Figtree" pitchFamily="2" charset="0"/>
              </a:defRPr>
            </a:lvl2pPr>
            <a:lvl3pPr>
              <a:defRPr sz="6000" b="1">
                <a:solidFill>
                  <a:schemeClr val="bg2"/>
                </a:solidFill>
                <a:latin typeface="Figtree" pitchFamily="2" charset="0"/>
              </a:defRPr>
            </a:lvl3pPr>
            <a:lvl4pPr>
              <a:defRPr sz="6000" b="1">
                <a:solidFill>
                  <a:schemeClr val="bg2"/>
                </a:solidFill>
                <a:latin typeface="Figtree" pitchFamily="2" charset="0"/>
              </a:defRPr>
            </a:lvl4pPr>
            <a:lvl5pPr>
              <a:defRPr sz="6000" b="1">
                <a:solidFill>
                  <a:schemeClr val="bg2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3F91F810-54DA-D386-35B7-C3A003103C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bg2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A4620C9-5BD7-1D10-F9C3-8E1C02E08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19136" y="0"/>
            <a:ext cx="8762464" cy="10058400"/>
          </a:xfrm>
          <a:custGeom>
            <a:avLst/>
            <a:gdLst>
              <a:gd name="connsiteX0" fmla="*/ 0 w 8762464"/>
              <a:gd name="connsiteY0" fmla="*/ 0 h 10058400"/>
              <a:gd name="connsiteX1" fmla="*/ 8762464 w 8762464"/>
              <a:gd name="connsiteY1" fmla="*/ 0 h 10058400"/>
              <a:gd name="connsiteX2" fmla="*/ 8762464 w 8762464"/>
              <a:gd name="connsiteY2" fmla="*/ 10058400 h 10058400"/>
              <a:gd name="connsiteX3" fmla="*/ 2622 w 8762464"/>
              <a:gd name="connsiteY3" fmla="*/ 10058400 h 10058400"/>
              <a:gd name="connsiteX4" fmla="*/ 94184 w 8762464"/>
              <a:gd name="connsiteY4" fmla="*/ 9903276 h 10058400"/>
              <a:gd name="connsiteX5" fmla="*/ 97991 w 8762464"/>
              <a:gd name="connsiteY5" fmla="*/ 174858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62464" h="10058400">
                <a:moveTo>
                  <a:pt x="0" y="0"/>
                </a:moveTo>
                <a:lnTo>
                  <a:pt x="8762464" y="0"/>
                </a:lnTo>
                <a:lnTo>
                  <a:pt x="8762464" y="10058400"/>
                </a:lnTo>
                <a:lnTo>
                  <a:pt x="2622" y="10058400"/>
                </a:lnTo>
                <a:lnTo>
                  <a:pt x="94184" y="9903276"/>
                </a:lnTo>
                <a:cubicBezTo>
                  <a:pt x="1629506" y="7172349"/>
                  <a:pt x="1667621" y="3109950"/>
                  <a:pt x="97991" y="174858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E430B5-AEC5-20E1-48D6-59922036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99" r="23049"/>
          <a:stretch/>
        </p:blipFill>
        <p:spPr>
          <a:xfrm>
            <a:off x="8747694" y="0"/>
            <a:ext cx="1623786" cy="1005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818707" y="0"/>
            <a:ext cx="16378922" cy="296091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41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831494" y="0"/>
            <a:ext cx="16361664" cy="2950464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41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731623" y="1154783"/>
            <a:ext cx="187757" cy="1032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41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167" y="804672"/>
            <a:ext cx="14913254" cy="1730045"/>
          </a:xfrm>
        </p:spPr>
        <p:txBody>
          <a:bodyPr>
            <a:normAutofit/>
          </a:bodyPr>
          <a:lstStyle>
            <a:lvl1pPr>
              <a:defRPr sz="58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167" y="3634435"/>
            <a:ext cx="14913254" cy="5418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36166" y="9322647"/>
            <a:ext cx="4023360" cy="535517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526061" y="9322647"/>
            <a:ext cx="4023360" cy="535517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8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older man and a young woman sit next to each other on a red boat floating on calm water. There are numerous green plantains in the boat, surrounding the two people.">
            <a:extLst>
              <a:ext uri="{FF2B5EF4-FFF2-40B4-BE49-F238E27FC236}">
                <a16:creationId xmlns:a16="http://schemas.microsoft.com/office/drawing/2014/main" id="{4F91D436-F5DF-B8AF-00B0-3804D3646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6" b="3510"/>
          <a:stretch/>
        </p:blipFill>
        <p:spPr>
          <a:xfrm>
            <a:off x="0" y="1"/>
            <a:ext cx="17881600" cy="10058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3057512" y="3311054"/>
            <a:ext cx="13459957" cy="290299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80000"/>
              </a:lnSpc>
              <a:defRPr sz="9600" b="1" i="0">
                <a:solidFill>
                  <a:schemeClr val="bg2"/>
                </a:solidFill>
                <a:latin typeface="Figtree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endParaRPr dirty="0"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E0146528-046A-9679-28EF-107CF1B051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57514" y="6647923"/>
            <a:ext cx="13459956" cy="75484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40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/>
              <a:t>Subtitle</a:t>
            </a:r>
            <a:endParaRPr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60E3CE3A-D99F-5F7E-8679-D838F49CBEB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57513" y="8473305"/>
            <a:ext cx="5883288" cy="47624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1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fld id="{5AEAA005-6028-CA44-BEF1-FD4E3F15B072}" type="datetime4">
              <a:rPr lang="en-US" smtClean="0"/>
              <a:t>March 7, 2023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76B19A-5BE5-11CF-DA3A-632374836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6625"/>
            <a:ext cx="2519371" cy="10126450"/>
            <a:chOff x="0" y="-16625"/>
            <a:chExt cx="2519371" cy="101264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4DE01-7995-ABF2-F165-ADBD738D7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062"/>
            <a:stretch/>
          </p:blipFill>
          <p:spPr>
            <a:xfrm>
              <a:off x="23491" y="0"/>
              <a:ext cx="2364501" cy="10109825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09B75C8A-E1A3-7796-421C-5633B20A9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6625"/>
              <a:ext cx="2519371" cy="10107386"/>
            </a:xfrm>
            <a:prstGeom prst="rect">
              <a:avLst/>
            </a:prstGeom>
          </p:spPr>
        </p:pic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7340DFA8-8F64-9E2B-8AE7-4E472637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399323" cy="10058400"/>
          </a:xfrm>
          <a:custGeom>
            <a:avLst/>
            <a:gdLst>
              <a:gd name="connsiteX0" fmla="*/ 0 w 2267951"/>
              <a:gd name="connsiteY0" fmla="*/ 0 h 9590007"/>
              <a:gd name="connsiteX1" fmla="*/ 2267951 w 2267951"/>
              <a:gd name="connsiteY1" fmla="*/ 0 h 9590007"/>
              <a:gd name="connsiteX2" fmla="*/ 2147497 w 2267951"/>
              <a:gd name="connsiteY2" fmla="*/ 204981 h 9590007"/>
              <a:gd name="connsiteX3" fmla="*/ 2139418 w 2267951"/>
              <a:gd name="connsiteY3" fmla="*/ 9396843 h 9590007"/>
              <a:gd name="connsiteX4" fmla="*/ 2247026 w 2267951"/>
              <a:gd name="connsiteY4" fmla="*/ 9590007 h 9590007"/>
              <a:gd name="connsiteX5" fmla="*/ 0 w 2267951"/>
              <a:gd name="connsiteY5" fmla="*/ 9590007 h 9590007"/>
              <a:gd name="connsiteX6" fmla="*/ 0 w 2267951"/>
              <a:gd name="connsiteY6" fmla="*/ 0 h 959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7951" h="9590007">
                <a:moveTo>
                  <a:pt x="0" y="0"/>
                </a:moveTo>
                <a:lnTo>
                  <a:pt x="2267951" y="0"/>
                </a:lnTo>
                <a:lnTo>
                  <a:pt x="2147497" y="204981"/>
                </a:lnTo>
                <a:cubicBezTo>
                  <a:pt x="702296" y="2783089"/>
                  <a:pt x="664918" y="6623175"/>
                  <a:pt x="2139418" y="9396843"/>
                </a:cubicBezTo>
                <a:lnTo>
                  <a:pt x="2247026" y="9590007"/>
                </a:lnTo>
                <a:lnTo>
                  <a:pt x="0" y="9590007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2B8E6B-5520-38F6-1C25-52207C7A1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669161" y="7599665"/>
            <a:ext cx="2848308" cy="1436204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FEDD5-DBEB-31E7-875C-074B18496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32643" y="-2"/>
            <a:ext cx="1250155" cy="100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8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168">
          <p15:clr>
            <a:srgbClr val="FBAE40"/>
          </p15:clr>
        </p15:guide>
        <p15:guide id="2" pos="56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wo men stand near to each other in front of an open building, with people and activity happening behind them. The man in the foreground is wearing a multicolored shirt and white glasses and is smiling, while the other man in the background is wearing a reddish orange baseball cap and a sky blue shirt, partially sits on a stationary motorcycle, looking off into the distance.">
            <a:extLst>
              <a:ext uri="{FF2B5EF4-FFF2-40B4-BE49-F238E27FC236}">
                <a16:creationId xmlns:a16="http://schemas.microsoft.com/office/drawing/2014/main" id="{B2C102BC-AEE0-AE3D-4997-B5A99DCB9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4" r="953" b="1748"/>
          <a:stretch/>
        </p:blipFill>
        <p:spPr>
          <a:xfrm>
            <a:off x="458305" y="-16627"/>
            <a:ext cx="17501862" cy="101560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3057512" y="3311054"/>
            <a:ext cx="13459957" cy="290299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80000"/>
              </a:lnSpc>
              <a:defRPr sz="9600" b="1" i="0">
                <a:solidFill>
                  <a:schemeClr val="bg2"/>
                </a:solidFill>
                <a:latin typeface="Figtree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endParaRPr dirty="0"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E0146528-046A-9679-28EF-107CF1B051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57514" y="6647923"/>
            <a:ext cx="13459956" cy="75484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40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/>
              <a:t>Subtitle</a:t>
            </a:r>
            <a:endParaRPr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60E3CE3A-D99F-5F7E-8679-D838F49CBEB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57513" y="8473305"/>
            <a:ext cx="5883288" cy="47624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1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fld id="{5AEAA005-6028-CA44-BEF1-FD4E3F15B072}" type="datetime4">
              <a:rPr lang="en-US" smtClean="0"/>
              <a:t>March 7, 2023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76B19A-5BE5-11CF-DA3A-632374836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6625"/>
            <a:ext cx="2519371" cy="10126450"/>
            <a:chOff x="0" y="-16625"/>
            <a:chExt cx="2519371" cy="101264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4DE01-7995-ABF2-F165-ADBD738D7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062"/>
            <a:stretch/>
          </p:blipFill>
          <p:spPr>
            <a:xfrm>
              <a:off x="23491" y="0"/>
              <a:ext cx="2364501" cy="10109825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09B75C8A-E1A3-7796-421C-5633B20A9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6625"/>
              <a:ext cx="2519371" cy="10107386"/>
            </a:xfrm>
            <a:prstGeom prst="rect">
              <a:avLst/>
            </a:prstGeom>
          </p:spPr>
        </p:pic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7340DFA8-8F64-9E2B-8AE7-4E472637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399323" cy="10058400"/>
          </a:xfrm>
          <a:custGeom>
            <a:avLst/>
            <a:gdLst>
              <a:gd name="connsiteX0" fmla="*/ 0 w 2267951"/>
              <a:gd name="connsiteY0" fmla="*/ 0 h 9590007"/>
              <a:gd name="connsiteX1" fmla="*/ 2267951 w 2267951"/>
              <a:gd name="connsiteY1" fmla="*/ 0 h 9590007"/>
              <a:gd name="connsiteX2" fmla="*/ 2147497 w 2267951"/>
              <a:gd name="connsiteY2" fmla="*/ 204981 h 9590007"/>
              <a:gd name="connsiteX3" fmla="*/ 2139418 w 2267951"/>
              <a:gd name="connsiteY3" fmla="*/ 9396843 h 9590007"/>
              <a:gd name="connsiteX4" fmla="*/ 2247026 w 2267951"/>
              <a:gd name="connsiteY4" fmla="*/ 9590007 h 9590007"/>
              <a:gd name="connsiteX5" fmla="*/ 0 w 2267951"/>
              <a:gd name="connsiteY5" fmla="*/ 9590007 h 9590007"/>
              <a:gd name="connsiteX6" fmla="*/ 0 w 2267951"/>
              <a:gd name="connsiteY6" fmla="*/ 0 h 959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7951" h="9590007">
                <a:moveTo>
                  <a:pt x="0" y="0"/>
                </a:moveTo>
                <a:lnTo>
                  <a:pt x="2267951" y="0"/>
                </a:lnTo>
                <a:lnTo>
                  <a:pt x="2147497" y="204981"/>
                </a:lnTo>
                <a:cubicBezTo>
                  <a:pt x="702296" y="2783089"/>
                  <a:pt x="664918" y="6623175"/>
                  <a:pt x="2139418" y="9396843"/>
                </a:cubicBezTo>
                <a:lnTo>
                  <a:pt x="2247026" y="9590007"/>
                </a:lnTo>
                <a:lnTo>
                  <a:pt x="0" y="9590007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2B8E6B-5520-38F6-1C25-52207C7A1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669161" y="7599665"/>
            <a:ext cx="2848308" cy="1436204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FEDD5-DBEB-31E7-875C-074B18496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32643" y="-2"/>
            <a:ext cx="1250155" cy="100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168">
          <p15:clr>
            <a:srgbClr val="FBAE40"/>
          </p15:clr>
        </p15:guide>
        <p15:guide id="2" pos="56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>
            <a:extLst>
              <a:ext uri="{FF2B5EF4-FFF2-40B4-BE49-F238E27FC236}">
                <a16:creationId xmlns:a16="http://schemas.microsoft.com/office/drawing/2014/main" id="{FD276BEB-E4D3-F9F8-4A34-7E7382524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7311" y="1188720"/>
            <a:ext cx="8436672" cy="8312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accent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CA30F7-3449-20B7-6A4E-3B2CDD218B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36292" y="2768652"/>
            <a:ext cx="8387691" cy="5594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600">
                <a:solidFill>
                  <a:schemeClr val="bg2"/>
                </a:solidFill>
                <a:latin typeface="Figtree" pitchFamily="2" charset="0"/>
              </a:defRPr>
            </a:lvl1pPr>
            <a:lvl2pPr marL="1097417" indent="-5715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3600">
                <a:solidFill>
                  <a:schemeClr val="bg2"/>
                </a:solidFill>
                <a:latin typeface="Figtree" pitchFamily="2" charset="0"/>
              </a:defRPr>
            </a:lvl2pPr>
            <a:lvl3pPr marL="1623334" indent="-571500">
              <a:spcAft>
                <a:spcPts val="1200"/>
              </a:spcAft>
              <a:buFont typeface="Arial" panose="020B0604020202020204" pitchFamily="34" charset="0"/>
              <a:buChar char="•"/>
              <a:defRPr sz="3600">
                <a:solidFill>
                  <a:schemeClr val="bg2"/>
                </a:solidFill>
                <a:latin typeface="Figtree" pitchFamily="2" charset="0"/>
              </a:defRPr>
            </a:lvl3pPr>
            <a:lvl4pPr marL="2149251" indent="-571500">
              <a:spcAft>
                <a:spcPts val="1200"/>
              </a:spcAft>
              <a:buFont typeface="Arial" panose="020B0604020202020204" pitchFamily="34" charset="0"/>
              <a:buChar char="•"/>
              <a:defRPr sz="3600">
                <a:solidFill>
                  <a:schemeClr val="bg2"/>
                </a:solidFill>
                <a:latin typeface="Figtree" pitchFamily="2" charset="0"/>
              </a:defRPr>
            </a:lvl4pPr>
            <a:lvl5pPr marL="2675169" indent="-571500">
              <a:spcAft>
                <a:spcPts val="1200"/>
              </a:spcAft>
              <a:buFont typeface="Arial" panose="020B0604020202020204" pitchFamily="34" charset="0"/>
              <a:buChar char="•"/>
              <a:defRPr sz="3600">
                <a:solidFill>
                  <a:schemeClr val="bg2"/>
                </a:solidFill>
                <a:latin typeface="Figtree" pitchFamily="2" charset="0"/>
              </a:defRPr>
            </a:lvl5pPr>
          </a:lstStyle>
          <a:p>
            <a:pPr marL="415925" indent="-415925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b="1">
              <a:solidFill>
                <a:schemeClr val="bg2"/>
              </a:solidFill>
            </a:endParaRPr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3F91F810-54DA-D386-35B7-C3A003103C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bg2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8DA022-69D2-4697-07A2-9E37AEDBA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-16625"/>
            <a:ext cx="4303917" cy="101073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4FDA32D-B30D-B975-02AB-C5CB943CB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4710" y="-78731"/>
            <a:ext cx="11943335" cy="10126653"/>
            <a:chOff x="7132320" y="-57064"/>
            <a:chExt cx="11943335" cy="10126653"/>
          </a:xfrm>
        </p:grpSpPr>
        <p:pic>
          <p:nvPicPr>
            <p:cNvPr id="10" name="Picture 9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FF82D04E-1B2A-7911-42CE-FDE0E88B9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465" r="10792" b="1482"/>
            <a:stretch/>
          </p:blipFill>
          <p:spPr>
            <a:xfrm>
              <a:off x="14080650" y="-57064"/>
              <a:ext cx="4995005" cy="101154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3586F3-4DFC-7198-5D78-3F02FA02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7132320" y="11189"/>
              <a:ext cx="1281973" cy="10058400"/>
            </a:xfrm>
            <a:prstGeom prst="rect">
              <a:avLst/>
            </a:prstGeom>
          </p:spPr>
        </p:pic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F3791A9-FC20-5665-08A9-0831F68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918138" cy="10058400"/>
          </a:xfrm>
          <a:custGeom>
            <a:avLst/>
            <a:gdLst>
              <a:gd name="connsiteX0" fmla="*/ 0 w 6918138"/>
              <a:gd name="connsiteY0" fmla="*/ 0 h 10058400"/>
              <a:gd name="connsiteX1" fmla="*/ 5661682 w 6918138"/>
              <a:gd name="connsiteY1" fmla="*/ 0 h 10058400"/>
              <a:gd name="connsiteX2" fmla="*/ 5778882 w 6918138"/>
              <a:gd name="connsiteY2" fmla="*/ 211987 h 10058400"/>
              <a:gd name="connsiteX3" fmla="*/ 5775151 w 6918138"/>
              <a:gd name="connsiteY3" fmla="*/ 9875774 h 10058400"/>
              <a:gd name="connsiteX4" fmla="*/ 5668806 w 6918138"/>
              <a:gd name="connsiteY4" fmla="*/ 10058400 h 10058400"/>
              <a:gd name="connsiteX5" fmla="*/ 0 w 6918138"/>
              <a:gd name="connsiteY5" fmla="*/ 10058400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18138" h="10058400">
                <a:moveTo>
                  <a:pt x="0" y="0"/>
                </a:moveTo>
                <a:lnTo>
                  <a:pt x="5661682" y="0"/>
                </a:lnTo>
                <a:lnTo>
                  <a:pt x="5778882" y="211987"/>
                </a:lnTo>
                <a:cubicBezTo>
                  <a:pt x="7317120" y="3127579"/>
                  <a:pt x="7279767" y="7162990"/>
                  <a:pt x="5775151" y="9875774"/>
                </a:cubicBezTo>
                <a:lnTo>
                  <a:pt x="5668806" y="10058400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9109A-167C-BB13-EE4A-DD6B16424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4525" y="8869680"/>
            <a:ext cx="1214732" cy="61250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23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Qoute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B9A4E5-96B1-72FE-DFD8-0D5D1ED75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3000" y="1188720"/>
            <a:ext cx="8050212" cy="1774825"/>
          </a:xfrm>
          <a:prstGeom prst="rect">
            <a:avLst/>
          </a:prstGeom>
        </p:spPr>
        <p:txBody>
          <a:bodyPr lIns="0" tIns="0" rIns="0" bIns="0"/>
          <a:lstStyle>
            <a:lvl1pPr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  <a:lvl2pPr>
              <a:defRPr sz="6000">
                <a:latin typeface="Figtree" pitchFamily="2" charset="0"/>
              </a:defRPr>
            </a:lvl2pPr>
            <a:lvl3pPr>
              <a:defRPr sz="6000">
                <a:latin typeface="Figtree" pitchFamily="2" charset="0"/>
              </a:defRPr>
            </a:lvl3pPr>
            <a:lvl4pPr>
              <a:defRPr sz="6000">
                <a:latin typeface="Figtree" pitchFamily="2" charset="0"/>
              </a:defRPr>
            </a:lvl4pPr>
            <a:lvl5pPr>
              <a:defRPr sz="6000"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FE7277-BB0C-3E9D-EABC-3D707D6101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3000" y="3388660"/>
            <a:ext cx="8001000" cy="49843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spcAft>
                <a:spcPts val="1200"/>
              </a:spcAft>
              <a:defRPr sz="7200" b="1">
                <a:solidFill>
                  <a:schemeClr val="bg2"/>
                </a:solidFill>
                <a:latin typeface="Figtree" pitchFamily="2" charset="0"/>
              </a:defRPr>
            </a:lvl1pPr>
            <a:lvl2pPr>
              <a:defRPr sz="7200" b="1">
                <a:solidFill>
                  <a:schemeClr val="bg2"/>
                </a:solidFill>
              </a:defRPr>
            </a:lvl2pPr>
            <a:lvl3pPr>
              <a:defRPr sz="7200" b="1">
                <a:solidFill>
                  <a:schemeClr val="bg2"/>
                </a:solidFill>
              </a:defRPr>
            </a:lvl3pPr>
            <a:lvl4pPr>
              <a:defRPr sz="7200" b="1">
                <a:solidFill>
                  <a:schemeClr val="bg2"/>
                </a:solidFill>
              </a:defRPr>
            </a:lvl4pPr>
            <a:lvl5pPr>
              <a:defRPr sz="7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8DA022-69D2-4697-07A2-9E37AEDBA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-16625"/>
            <a:ext cx="4303917" cy="10107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1AF618-3BDF-0545-441F-7C73C8E89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8869680"/>
            <a:ext cx="1214732" cy="612505"/>
          </a:xfrm>
          <a:prstGeom prst="rect">
            <a:avLst/>
          </a:prstGeom>
          <a:effectLst/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17CD286-8E4C-6944-6C56-8F84E104D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53260" y="0"/>
            <a:ext cx="7528340" cy="10058400"/>
          </a:xfrm>
          <a:custGeom>
            <a:avLst/>
            <a:gdLst>
              <a:gd name="connsiteX0" fmla="*/ 1338399 w 7528340"/>
              <a:gd name="connsiteY0" fmla="*/ 0 h 10058400"/>
              <a:gd name="connsiteX1" fmla="*/ 7528340 w 7528340"/>
              <a:gd name="connsiteY1" fmla="*/ 0 h 10058400"/>
              <a:gd name="connsiteX2" fmla="*/ 7528340 w 7528340"/>
              <a:gd name="connsiteY2" fmla="*/ 10058400 h 10058400"/>
              <a:gd name="connsiteX3" fmla="*/ 1305990 w 7528340"/>
              <a:gd name="connsiteY3" fmla="*/ 10058400 h 10058400"/>
              <a:gd name="connsiteX4" fmla="*/ 1238865 w 7528340"/>
              <a:gd name="connsiteY4" fmla="*/ 9945263 h 10058400"/>
              <a:gd name="connsiteX5" fmla="*/ 1242923 w 7528340"/>
              <a:gd name="connsiteY5" fmla="*/ 152786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8340" h="10058400">
                <a:moveTo>
                  <a:pt x="1338399" y="0"/>
                </a:moveTo>
                <a:lnTo>
                  <a:pt x="7528340" y="0"/>
                </a:lnTo>
                <a:lnTo>
                  <a:pt x="7528340" y="10058400"/>
                </a:lnTo>
                <a:lnTo>
                  <a:pt x="1305990" y="10058400"/>
                </a:lnTo>
                <a:lnTo>
                  <a:pt x="1238865" y="9945263"/>
                </a:lnTo>
                <a:cubicBezTo>
                  <a:pt x="-433865" y="6990845"/>
                  <a:pt x="-393245" y="2901696"/>
                  <a:pt x="1242923" y="152786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3F91F810-54DA-D386-35B7-C3A003103C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bg2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- 1 Column v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0B73CF-2955-C2F6-E1BF-3F52F6B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5697415" cy="7315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820E8-202D-7DBC-CB3F-636C4C4B72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0" y="1188720"/>
            <a:ext cx="9900920" cy="7315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600">
                <a:solidFill>
                  <a:srgbClr val="525063"/>
                </a:solidFill>
                <a:latin typeface="Figtree" pitchFamily="2" charset="0"/>
              </a:defRPr>
            </a:lvl1pPr>
            <a:lvl2pPr marL="984250" indent="-458788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2pPr>
            <a:lvl3pPr marL="1497013" indent="-44608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3pPr>
            <a:lvl4pPr marL="2065338" indent="-488950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4pPr>
            <a:lvl5pPr marL="2576513" indent="-473075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5E8A3F-14CF-D1C7-2F9F-7CAD7FB0F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5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- Chart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904DA-C9F1-27F8-AB94-FB0E0DDF2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5697415" cy="7315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56047953-1EDE-95FB-13E0-7E28BF47F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046913" y="1188720"/>
            <a:ext cx="9958387" cy="7315518"/>
          </a:xfrm>
          <a:prstGeom prst="rect">
            <a:avLst/>
          </a:prstGeom>
          <a:solidFill>
            <a:srgbClr val="EDF0EF"/>
          </a:solidFill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5E8A3F-14CF-D1C7-2F9F-7CAD7FB0F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3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- Li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5697415" cy="7315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820E8-202D-7DBC-CB3F-636C4C4B72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0" y="1397625"/>
            <a:ext cx="9840654" cy="139129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  <a:latin typeface="Figtree" pitchFamily="2" charset="0"/>
              </a:defRPr>
            </a:lvl1pPr>
            <a:lvl2pPr marL="984250" indent="-458788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2pPr>
            <a:lvl3pPr marL="1497013" indent="-44608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3pPr>
            <a:lvl4pPr marL="2065338" indent="-488950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4pPr>
            <a:lvl5pPr marL="2576513" indent="-473075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BA8D81C-0DDB-675F-0490-2DA9C039DF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6600" y="3186668"/>
            <a:ext cx="9840654" cy="139129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  <a:latin typeface="Figtree" pitchFamily="2" charset="0"/>
              </a:defRPr>
            </a:lvl1pPr>
            <a:lvl2pPr marL="984250" indent="-458788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2pPr>
            <a:lvl3pPr marL="1497013" indent="-44608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3pPr>
            <a:lvl4pPr marL="2065338" indent="-488950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4pPr>
            <a:lvl5pPr marL="2576513" indent="-473075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FD74E0C-ED7B-76ED-DCC1-6717B6718E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86600" y="4935955"/>
            <a:ext cx="9840654" cy="139129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  <a:latin typeface="Figtree" pitchFamily="2" charset="0"/>
              </a:defRPr>
            </a:lvl1pPr>
            <a:lvl2pPr marL="984250" indent="-458788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2pPr>
            <a:lvl3pPr marL="1497013" indent="-44608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3pPr>
            <a:lvl4pPr marL="2065338" indent="-488950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4pPr>
            <a:lvl5pPr marL="2576513" indent="-473075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A558897-47F8-431C-8FAE-CF6167B99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86600" y="6685242"/>
            <a:ext cx="9840654" cy="139129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  <a:latin typeface="Figtree" pitchFamily="2" charset="0"/>
              </a:defRPr>
            </a:lvl1pPr>
            <a:lvl2pPr marL="984250" indent="-458788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2pPr>
            <a:lvl3pPr marL="1497013" indent="-44608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3pPr>
            <a:lvl4pPr marL="2065338" indent="-488950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4pPr>
            <a:lvl5pPr marL="2576513" indent="-473075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A0A96-1373-8853-115F-4F802EB2D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5E8A3F-14CF-D1C7-2F9F-7CAD7FB0F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4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- 1 Column v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744" y="1188720"/>
            <a:ext cx="15845056" cy="113689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820E8-202D-7DBC-CB3F-636C4C4B72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2724151"/>
            <a:ext cx="15862808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41F485-5E47-97D2-F40A-B6349E49D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9E3E4-3764-7502-AE3F-39A745B0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7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48ADD97-75FD-8A30-B270-FDFB825E2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 flipH="1">
            <a:off x="13611975" y="0"/>
            <a:ext cx="4283058" cy="1005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BFA57-19AD-7C8E-05CE-CFC4E5573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" r="-187"/>
          <a:stretch/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  <p:sp>
        <p:nvSpPr>
          <p:cNvPr id="2" name="Holder 6">
            <a:extLst>
              <a:ext uri="{FF2B5EF4-FFF2-40B4-BE49-F238E27FC236}">
                <a16:creationId xmlns:a16="http://schemas.microsoft.com/office/drawing/2014/main" id="{FDC8E3B3-3A62-289B-834E-83018327C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4" r:id="rId2"/>
    <p:sldLayoutId id="2147483693" r:id="rId3"/>
    <p:sldLayoutId id="2147483683" r:id="rId4"/>
    <p:sldLayoutId id="2147483685" r:id="rId5"/>
    <p:sldLayoutId id="2147483682" r:id="rId6"/>
    <p:sldLayoutId id="2147483689" r:id="rId7"/>
    <p:sldLayoutId id="2147483687" r:id="rId8"/>
    <p:sldLayoutId id="2147483679" r:id="rId9"/>
    <p:sldLayoutId id="2147483681" r:id="rId10"/>
    <p:sldLayoutId id="2147483684" r:id="rId11"/>
    <p:sldLayoutId id="2147483686" r:id="rId12"/>
    <p:sldLayoutId id="2147483688" r:id="rId13"/>
    <p:sldLayoutId id="2147483695" r:id="rId14"/>
    <p:sldLayoutId id="2147483692" r:id="rId15"/>
    <p:sldLayoutId id="2147483667" r:id="rId16"/>
    <p:sldLayoutId id="2147483662" r:id="rId17"/>
    <p:sldLayoutId id="2147483696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25917">
        <a:defRPr>
          <a:latin typeface="+mn-lt"/>
          <a:ea typeface="+mn-ea"/>
          <a:cs typeface="+mn-cs"/>
        </a:defRPr>
      </a:lvl2pPr>
      <a:lvl3pPr marL="1051834">
        <a:defRPr>
          <a:latin typeface="+mn-lt"/>
          <a:ea typeface="+mn-ea"/>
          <a:cs typeface="+mn-cs"/>
        </a:defRPr>
      </a:lvl3pPr>
      <a:lvl4pPr marL="1577751">
        <a:defRPr>
          <a:latin typeface="+mn-lt"/>
          <a:ea typeface="+mn-ea"/>
          <a:cs typeface="+mn-cs"/>
        </a:defRPr>
      </a:lvl4pPr>
      <a:lvl5pPr marL="2103669">
        <a:defRPr>
          <a:latin typeface="+mn-lt"/>
          <a:ea typeface="+mn-ea"/>
          <a:cs typeface="+mn-cs"/>
        </a:defRPr>
      </a:lvl5pPr>
      <a:lvl6pPr marL="2629586">
        <a:defRPr>
          <a:latin typeface="+mn-lt"/>
          <a:ea typeface="+mn-ea"/>
          <a:cs typeface="+mn-cs"/>
        </a:defRPr>
      </a:lvl6pPr>
      <a:lvl7pPr marL="3155503">
        <a:defRPr>
          <a:latin typeface="+mn-lt"/>
          <a:ea typeface="+mn-ea"/>
          <a:cs typeface="+mn-cs"/>
        </a:defRPr>
      </a:lvl7pPr>
      <a:lvl8pPr marL="3681420">
        <a:defRPr>
          <a:latin typeface="+mn-lt"/>
          <a:ea typeface="+mn-ea"/>
          <a:cs typeface="+mn-cs"/>
        </a:defRPr>
      </a:lvl8pPr>
      <a:lvl9pPr marL="420733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25917">
        <a:defRPr>
          <a:latin typeface="+mn-lt"/>
          <a:ea typeface="+mn-ea"/>
          <a:cs typeface="+mn-cs"/>
        </a:defRPr>
      </a:lvl2pPr>
      <a:lvl3pPr marL="1051834">
        <a:defRPr>
          <a:latin typeface="+mn-lt"/>
          <a:ea typeface="+mn-ea"/>
          <a:cs typeface="+mn-cs"/>
        </a:defRPr>
      </a:lvl3pPr>
      <a:lvl4pPr marL="1577751">
        <a:defRPr>
          <a:latin typeface="+mn-lt"/>
          <a:ea typeface="+mn-ea"/>
          <a:cs typeface="+mn-cs"/>
        </a:defRPr>
      </a:lvl4pPr>
      <a:lvl5pPr marL="2103669">
        <a:defRPr>
          <a:latin typeface="+mn-lt"/>
          <a:ea typeface="+mn-ea"/>
          <a:cs typeface="+mn-cs"/>
        </a:defRPr>
      </a:lvl5pPr>
      <a:lvl6pPr marL="2629586">
        <a:defRPr>
          <a:latin typeface="+mn-lt"/>
          <a:ea typeface="+mn-ea"/>
          <a:cs typeface="+mn-cs"/>
        </a:defRPr>
      </a:lvl6pPr>
      <a:lvl7pPr marL="3155503">
        <a:defRPr>
          <a:latin typeface="+mn-lt"/>
          <a:ea typeface="+mn-ea"/>
          <a:cs typeface="+mn-cs"/>
        </a:defRPr>
      </a:lvl7pPr>
      <a:lvl8pPr marL="3681420">
        <a:defRPr>
          <a:latin typeface="+mn-lt"/>
          <a:ea typeface="+mn-ea"/>
          <a:cs typeface="+mn-cs"/>
        </a:defRPr>
      </a:lvl8pPr>
      <a:lvl9pPr marL="4207337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8" userDrawn="1">
          <p15:clr>
            <a:srgbClr val="F26B43"/>
          </p15:clr>
        </p15:guide>
        <p15:guide id="2" pos="56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learning/getting-started-with-power-bi-18783686/analyze-and-visualize-your-business-data?resume=false&amp;u=2187828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learning/getting-started-with-power-bi-18783686/analyze-and-visualize-your-business-data?resume=false&amp;u=2187828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7704-C8B7-8E77-9AEE-EF8DBDE7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513" y="3209663"/>
            <a:ext cx="13459957" cy="2902990"/>
          </a:xfrm>
        </p:spPr>
        <p:txBody>
          <a:bodyPr/>
          <a:lstStyle/>
          <a:p>
            <a:r>
              <a:rPr lang="en-US" dirty="0"/>
              <a:t>Monthly </a:t>
            </a:r>
            <a:r>
              <a:rPr lang="en-US" dirty="0" err="1"/>
              <a:t>PowerBI</a:t>
            </a:r>
            <a:r>
              <a:rPr lang="en-US" dirty="0"/>
              <a:t> Workshops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9412C-ED0E-8329-8A87-0692044FE85E}"/>
              </a:ext>
            </a:extLst>
          </p:cNvPr>
          <p:cNvSpPr txBox="1"/>
          <p:nvPr/>
        </p:nvSpPr>
        <p:spPr>
          <a:xfrm>
            <a:off x="3057513" y="6404956"/>
            <a:ext cx="499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AF M&amp;E CoP</a:t>
            </a:r>
          </a:p>
        </p:txBody>
      </p:sp>
    </p:spTree>
    <p:extLst>
      <p:ext uri="{BB962C8B-B14F-4D97-AF65-F5344CB8AC3E}">
        <p14:creationId xmlns:p14="http://schemas.microsoft.com/office/powerpoint/2010/main" val="10435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CCE4-DA47-27F4-DEEF-5DF8F1FF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590" y="775561"/>
            <a:ext cx="13993148" cy="1817218"/>
          </a:xfrm>
        </p:spPr>
        <p:txBody>
          <a:bodyPr anchor="ctr">
            <a:normAutofit/>
          </a:bodyPr>
          <a:lstStyle/>
          <a:p>
            <a:r>
              <a:rPr lang="fr-FR" sz="2933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 a </a:t>
            </a:r>
            <a:r>
              <a:rPr lang="fr-FR" sz="2933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scale</a:t>
            </a:r>
            <a:r>
              <a:rPr lang="fr-FR" sz="2933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1 to 5 (1 </a:t>
            </a:r>
            <a:r>
              <a:rPr lang="fr-FR" sz="2933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being</a:t>
            </a:r>
            <a:r>
              <a:rPr lang="fr-FR" sz="2933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the </a:t>
            </a:r>
            <a:r>
              <a:rPr lang="fr-FR" sz="2933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lowest</a:t>
            </a:r>
            <a:r>
              <a:rPr lang="fr-FR" sz="2933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how </a:t>
            </a:r>
            <a:r>
              <a:rPr lang="fr-FR" sz="2933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comfortable</a:t>
            </a:r>
            <a:r>
              <a:rPr lang="fr-FR" sz="2933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are </a:t>
            </a:r>
            <a:r>
              <a:rPr lang="fr-FR" sz="2933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</a:t>
            </a:r>
            <a:r>
              <a:rPr lang="fr-FR" sz="2933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933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</a:t>
            </a:r>
            <a:r>
              <a:rPr lang="fr-FR" sz="2933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Power BI?</a:t>
            </a:r>
            <a:endParaRPr lang="en-US" sz="2933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554B20-EA70-B302-1B99-104666F6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71" y="3986479"/>
            <a:ext cx="5043729" cy="470397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40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results show that </a:t>
            </a:r>
            <a:r>
              <a:rPr lang="en-US" sz="2640" b="1" i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40.9% </a:t>
            </a:r>
            <a:r>
              <a:rPr lang="en-US" sz="2640" i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responders think their skills are </a:t>
            </a:r>
            <a:r>
              <a:rPr lang="en-US" sz="2640" b="1" i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average </a:t>
            </a:r>
            <a:r>
              <a:rPr lang="en-US" sz="2640" i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 the </a:t>
            </a:r>
            <a:r>
              <a:rPr lang="en-US" sz="2640" b="1" i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other 40.9% </a:t>
            </a:r>
            <a:r>
              <a:rPr lang="en-US" sz="2640" i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 they are </a:t>
            </a:r>
            <a:r>
              <a:rPr lang="en-US" sz="2640" b="1" i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 at all comfortable </a:t>
            </a:r>
            <a:r>
              <a:rPr lang="en-US" sz="2640" i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it</a:t>
            </a:r>
            <a:r>
              <a:rPr lang="en-US" sz="2640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640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remaining </a:t>
            </a:r>
            <a:r>
              <a:rPr lang="en-US" sz="2640" b="1" i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18.2% ranked themselves right below average.</a:t>
            </a:r>
            <a:endParaRPr lang="en-US" sz="2640" b="1" kern="100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053" dirty="0"/>
          </a:p>
        </p:txBody>
      </p:sp>
      <p:pic>
        <p:nvPicPr>
          <p:cNvPr id="4" name="Picture 3" descr="Forms response chart. Question title: 4. On a scale of 1 to 5 (one being the lowest) how comfortable are you using Power BI?. Number of responses: 22 responses.">
            <a:extLst>
              <a:ext uri="{FF2B5EF4-FFF2-40B4-BE49-F238E27FC236}">
                <a16:creationId xmlns:a16="http://schemas.microsoft.com/office/drawing/2014/main" id="{92724FD8-9501-389E-4D05-FAD4B0D3E6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2612" y="3390767"/>
            <a:ext cx="10152278" cy="4822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824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CCE4-DA47-27F4-DEEF-5DF8F1FF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424" y="874579"/>
            <a:ext cx="11309751" cy="1817218"/>
          </a:xfrm>
        </p:spPr>
        <p:txBody>
          <a:bodyPr anchor="ctr">
            <a:normAutofit/>
          </a:bodyPr>
          <a:lstStyle/>
          <a:p>
            <a:r>
              <a:rPr lang="fr-FR" sz="2933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</a:t>
            </a:r>
            <a:r>
              <a:rPr lang="fr-FR" sz="2933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are </a:t>
            </a:r>
            <a:r>
              <a:rPr lang="fr-FR" sz="2933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some</a:t>
            </a:r>
            <a:r>
              <a:rPr lang="fr-FR" sz="2933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the main data </a:t>
            </a:r>
            <a:r>
              <a:rPr lang="fr-FR" sz="2933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needs</a:t>
            </a:r>
            <a:r>
              <a:rPr lang="fr-FR" sz="2933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</a:t>
            </a:r>
            <a:r>
              <a:rPr lang="fr-FR" sz="2933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your</a:t>
            </a:r>
            <a:r>
              <a:rPr lang="fr-FR" sz="2933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post?</a:t>
            </a:r>
            <a:endParaRPr lang="en-US" sz="2933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554B20-EA70-B302-1B99-104666F6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28" y="3508215"/>
            <a:ext cx="5616499" cy="5430418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93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results show </a:t>
            </a:r>
            <a:r>
              <a:rPr lang="en-US" sz="2493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 </a:t>
            </a:r>
            <a:r>
              <a:rPr lang="en-US" sz="2493" b="1" i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everyone uses data for periodic analysis and report progress achieved to program leaders via dashboards, charts, etc</a:t>
            </a:r>
            <a:r>
              <a:rPr lang="en-US" sz="2493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86% use it to improve internal and external communication with stakeholders/partners and to improve data visualization quality at post. </a:t>
            </a:r>
          </a:p>
          <a:p>
            <a:pPr>
              <a:lnSpc>
                <a:spcPct val="100000"/>
              </a:lnSpc>
            </a:pPr>
            <a:r>
              <a:rPr lang="en-US" sz="2493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77% use data to support senior management decision making on programmatic and management issues. </a:t>
            </a:r>
            <a:r>
              <a:rPr lang="en-US" sz="2493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“</a:t>
            </a:r>
            <a:r>
              <a:rPr lang="en-US" sz="2493" b="1" i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Other” uses included sharing data with PCVs to share with their local supervisors, counterparts, and stakeholders.</a:t>
            </a:r>
            <a:endParaRPr lang="en-US" sz="2493" b="1" kern="100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053" dirty="0"/>
          </a:p>
        </p:txBody>
      </p:sp>
      <p:pic>
        <p:nvPicPr>
          <p:cNvPr id="3" name="Picture 2" descr="Forms response chart. Question title: 5. What are some of the main data needs of your post?  Select all that apply.. Number of responses: 22 responses.">
            <a:extLst>
              <a:ext uri="{FF2B5EF4-FFF2-40B4-BE49-F238E27FC236}">
                <a16:creationId xmlns:a16="http://schemas.microsoft.com/office/drawing/2014/main" id="{12044232-DA40-2753-3D8A-1CF91FBC4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5524" y="3812259"/>
            <a:ext cx="10152278" cy="4822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797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33F02C-4AAD-F889-7DEA-7BC1711F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87132"/>
            <a:ext cx="5697415" cy="6816788"/>
          </a:xfrm>
        </p:spPr>
        <p:txBody>
          <a:bodyPr/>
          <a:lstStyle/>
          <a:p>
            <a:r>
              <a:rPr lang="en-US" dirty="0"/>
              <a:t>Workshop Objectives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AFEE43-5433-BE56-C23A-4476AB104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797" y="978794"/>
            <a:ext cx="10762803" cy="7525126"/>
          </a:xfrm>
        </p:spPr>
        <p:txBody>
          <a:bodyPr/>
          <a:lstStyle/>
          <a:p>
            <a:pPr marL="415925" indent="-415925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15925" indent="-415925">
              <a:buFont typeface="Arial" panose="020B0604020202020204" pitchFamily="34" charset="0"/>
              <a:buChar char="•"/>
            </a:pPr>
            <a:r>
              <a:rPr lang="en-US" sz="2800" dirty="0"/>
              <a:t>Learn what </a:t>
            </a:r>
            <a:r>
              <a:rPr lang="en-US" sz="2800" dirty="0" err="1"/>
              <a:t>PowerBI</a:t>
            </a:r>
            <a:r>
              <a:rPr lang="en-US" sz="2800" dirty="0"/>
              <a:t> is</a:t>
            </a:r>
          </a:p>
          <a:p>
            <a:pPr marL="415925" indent="-415925">
              <a:buFont typeface="Arial" panose="020B0604020202020204" pitchFamily="34" charset="0"/>
              <a:buChar char="•"/>
            </a:pPr>
            <a:r>
              <a:rPr lang="en-US" sz="2800" dirty="0"/>
              <a:t>Become familiar with </a:t>
            </a:r>
            <a:r>
              <a:rPr lang="en-US" sz="2800" dirty="0" err="1"/>
              <a:t>PowerBI</a:t>
            </a:r>
            <a:r>
              <a:rPr lang="en-US" sz="2800" dirty="0"/>
              <a:t> training resources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Understand how to utilize </a:t>
            </a:r>
            <a:r>
              <a:rPr lang="en-US" sz="2800" dirty="0" err="1"/>
              <a:t>PowerBI</a:t>
            </a:r>
            <a:r>
              <a:rPr lang="en-US" sz="2800" dirty="0"/>
              <a:t> for Peace Corps work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Develop agency SOPs and best practices for </a:t>
            </a:r>
            <a:r>
              <a:rPr lang="en-US" sz="2800" dirty="0" err="1"/>
              <a:t>PowerBI</a:t>
            </a:r>
            <a:endParaRPr lang="en-US" sz="2800" dirty="0"/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Build data literacy skills using </a:t>
            </a:r>
            <a:r>
              <a:rPr lang="en-US" sz="2800" dirty="0" err="1"/>
              <a:t>PowerBI</a:t>
            </a:r>
            <a:r>
              <a:rPr lang="en-US" sz="2800" dirty="0"/>
              <a:t> 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Build </a:t>
            </a:r>
            <a:r>
              <a:rPr lang="en-US" sz="2800" dirty="0" err="1"/>
              <a:t>PowerBI</a:t>
            </a:r>
            <a:r>
              <a:rPr lang="en-US" sz="2800" dirty="0"/>
              <a:t> knowledge hub in AF region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42250-84D2-DACB-FCEF-882E6737A3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 descr="How Can Microsoft Power BI help you transform your business? - LITS SERVICES">
            <a:extLst>
              <a:ext uri="{FF2B5EF4-FFF2-40B4-BE49-F238E27FC236}">
                <a16:creationId xmlns:a16="http://schemas.microsoft.com/office/drawing/2014/main" id="{3D79F949-77CC-957D-A67B-D4B7A14C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95" y="6342408"/>
            <a:ext cx="4370409" cy="245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01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7D61-8977-FDDB-D965-CC277C4D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</a:t>
            </a:r>
            <a:r>
              <a:rPr lang="en-US" dirty="0"/>
              <a:t> Skills </a:t>
            </a:r>
            <a:r>
              <a:rPr lang="en-US" sz="4800" dirty="0"/>
              <a:t>to be covered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B6D91-8DD2-5691-96DB-FA9D8D996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Terminology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PowerBI</a:t>
            </a:r>
            <a:r>
              <a:rPr lang="en-US" dirty="0"/>
              <a:t> products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Power Query data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Import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Creating visuals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Formatting visuals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Custom indicators/columns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Slicers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Exporting data/report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Publishing/Sharing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8AB1C-B891-EBB6-E08A-560BEC92CB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6" descr="All You Need To Know About Power BI Data Integration">
            <a:extLst>
              <a:ext uri="{FF2B5EF4-FFF2-40B4-BE49-F238E27FC236}">
                <a16:creationId xmlns:a16="http://schemas.microsoft.com/office/drawing/2014/main" id="{EC4226A8-F9CD-B1A8-12A8-0B5FB5CE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04" y="3960260"/>
            <a:ext cx="4678251" cy="263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35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C90DF8-43FE-A6C6-06F1-6CCC4A25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EB8D85-950E-3490-AD1B-D6A970FEA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2325618"/>
            <a:ext cx="15862808" cy="6302307"/>
          </a:xfrm>
        </p:spPr>
        <p:txBody>
          <a:bodyPr/>
          <a:lstStyle/>
          <a:p>
            <a:r>
              <a:rPr lang="en-US" dirty="0"/>
              <a:t>Convene once a month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Homework: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Facilitators will instruct what to watch for upcoming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Watch prescribed LinkedIn learning videos on </a:t>
            </a:r>
            <a:r>
              <a:rPr lang="en-US" dirty="0" err="1"/>
              <a:t>PowerBI</a:t>
            </a:r>
            <a:r>
              <a:rPr lang="en-US" dirty="0"/>
              <a:t> </a:t>
            </a:r>
            <a:r>
              <a:rPr lang="en-US" b="1" dirty="0"/>
              <a:t>before</a:t>
            </a:r>
            <a:r>
              <a:rPr lang="en-US" dirty="0"/>
              <a:t>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Possible exercises/practice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At 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Live demos/walkthroughs of concepts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Discussion/Q&amp;A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354D0-F74A-0D2F-55C0-E03602F2F9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1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BE45-9773-C46D-F022-6EEDB4EA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LinkedIn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66176-B6D7-CF16-B1EE-CE6F149CE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Getting Started with </a:t>
            </a:r>
            <a:r>
              <a:rPr lang="en-US" b="1" dirty="0" err="1"/>
              <a:t>PowerBI</a:t>
            </a:r>
            <a:endParaRPr lang="en-US" b="1" dirty="0"/>
          </a:p>
          <a:p>
            <a:r>
              <a:rPr lang="en-US" dirty="0">
                <a:hlinkClick r:id="rId2"/>
              </a:rPr>
              <a:t>https://www.linkedin.com/learning/getting-started-with-power-bi-18783686/analyze-and-visualize-your-business-data?resume=false&amp;u=2187828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1D29C-AD88-1294-618F-FAC207FE24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1533-DD57-ACB7-0087-FB5310D1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Workshop – July 20th 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A87F-12B5-0CA0-808D-F196E08D5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LinkedIn Learning: Watch videos here - </a:t>
            </a:r>
            <a:r>
              <a:rPr lang="en-US" b="1" dirty="0"/>
              <a:t>Getting Started with </a:t>
            </a:r>
            <a:r>
              <a:rPr lang="en-US" b="1" dirty="0" err="1"/>
              <a:t>PowerBI</a:t>
            </a:r>
            <a:endParaRPr lang="en-US" b="1" dirty="0"/>
          </a:p>
          <a:p>
            <a:r>
              <a:rPr lang="en-US" dirty="0">
                <a:hlinkClick r:id="rId2"/>
              </a:rPr>
              <a:t>https://www.linkedin.com/learning/getting-started-with-power-bi-18783686/analyze-and-visualize-your-business-data?resume=false&amp;u=2187828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will discuss these Videos: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Get Started with </a:t>
            </a:r>
            <a:r>
              <a:rPr lang="en-US" dirty="0" err="1"/>
              <a:t>PowerBI</a:t>
            </a:r>
            <a:r>
              <a:rPr lang="en-US" dirty="0"/>
              <a:t> (3 </a:t>
            </a:r>
            <a:r>
              <a:rPr lang="en-US" dirty="0" err="1"/>
              <a:t>vidoes</a:t>
            </a:r>
            <a:r>
              <a:rPr lang="en-US" dirty="0"/>
              <a:t> + quiz)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Getting Started with </a:t>
            </a:r>
            <a:r>
              <a:rPr lang="en-US" dirty="0" err="1"/>
              <a:t>PowerBI</a:t>
            </a:r>
            <a:r>
              <a:rPr lang="en-US" dirty="0"/>
              <a:t> (3 videos + quiz)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CED15-B4D5-2010-DF25-B4F019E64D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0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PC Color Palette">
      <a:dk1>
        <a:srgbClr val="525063"/>
      </a:dk1>
      <a:lt1>
        <a:srgbClr val="1B2558"/>
      </a:lt1>
      <a:dk2>
        <a:srgbClr val="C0BEBE"/>
      </a:dk2>
      <a:lt2>
        <a:srgbClr val="FFFFFF"/>
      </a:lt2>
      <a:accent1>
        <a:srgbClr val="3A95CA"/>
      </a:accent1>
      <a:accent2>
        <a:srgbClr val="B92030"/>
      </a:accent2>
      <a:accent3>
        <a:srgbClr val="7FB040"/>
      </a:accent3>
      <a:accent4>
        <a:srgbClr val="643996"/>
      </a:accent4>
      <a:accent5>
        <a:srgbClr val="07A1AF"/>
      </a:accent5>
      <a:accent6>
        <a:srgbClr val="EB5F26"/>
      </a:accent6>
      <a:hlink>
        <a:srgbClr val="3994C9"/>
      </a:hlink>
      <a:folHlink>
        <a:srgbClr val="5250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41D6584DCC8743ADF5FC39E50C82A9" ma:contentTypeVersion="12" ma:contentTypeDescription="Create a new document." ma:contentTypeScope="" ma:versionID="afdf1b2e344a2a99da26f54d8fba5a68">
  <xsd:schema xmlns:xsd="http://www.w3.org/2001/XMLSchema" xmlns:xs="http://www.w3.org/2001/XMLSchema" xmlns:p="http://schemas.microsoft.com/office/2006/metadata/properties" xmlns:ns2="be7a1444-93f2-406a-9082-a0a285d6fe54" xmlns:ns3="e8773fa4-9635-41b5-8e5d-5f1cab59e51e" targetNamespace="http://schemas.microsoft.com/office/2006/metadata/properties" ma:root="true" ma:fieldsID="9b3907ea4a657c274d6c7ddec11693a4" ns2:_="" ns3:_="">
    <xsd:import namespace="be7a1444-93f2-406a-9082-a0a285d6fe54"/>
    <xsd:import namespace="e8773fa4-9635-41b5-8e5d-5f1cab59e51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DateTaken" minOccurs="0"/>
                <xsd:element ref="ns3:DisplayOrd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a1444-93f2-406a-9082-a0a285d6fe5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7f6ab224-3997-4de4-a7ad-b4e6b8480b3a}" ma:internalName="TaxCatchAll" ma:showField="CatchAllData" ma:web="be7a1444-93f2-406a-9082-a0a285d6fe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773fa4-9635-41b5-8e5d-5f1cab59e5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f661a16-5060-4f08-a1a1-175503802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DisplayOrder" ma:index="20" nillable="true" ma:displayName="Display Order" ma:format="Dropdown" ma:internalName="DisplayOrder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splayOrder xmlns="e8773fa4-9635-41b5-8e5d-5f1cab59e51e">1</DisplayOrder>
    <lcf76f155ced4ddcb4097134ff3c332f xmlns="e8773fa4-9635-41b5-8e5d-5f1cab59e51e">
      <Terms xmlns="http://schemas.microsoft.com/office/infopath/2007/PartnerControls"/>
    </lcf76f155ced4ddcb4097134ff3c332f>
    <TaxCatchAll xmlns="be7a1444-93f2-406a-9082-a0a285d6fe54" xsi:nil="true"/>
    <_dlc_DocId xmlns="be7a1444-93f2-406a-9082-a0a285d6fe54">4YDJCYUMJ3RU-340824171-206</_dlc_DocId>
    <_dlc_DocIdUrl xmlns="be7a1444-93f2-406a-9082-a0a285d6fe54">
      <Url>https://peacecorpsgcc.sharepoint.com/sites/EA/_layouts/15/DocIdRedir.aspx?ID=4YDJCYUMJ3RU-340824171-206</Url>
      <Description>4YDJCYUMJ3RU-340824171-206</Description>
    </_dlc_DocIdUrl>
  </documentManagement>
</p:properties>
</file>

<file path=customXml/itemProps1.xml><?xml version="1.0" encoding="utf-8"?>
<ds:datastoreItem xmlns:ds="http://schemas.openxmlformats.org/officeDocument/2006/customXml" ds:itemID="{41B584CF-B218-4631-98B5-C8CF1ED696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D31D15-3856-430C-9E34-BE18E126038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0F38765-ADAD-47E5-A200-137990AAC0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7a1444-93f2-406a-9082-a0a285d6fe54"/>
    <ds:schemaRef ds:uri="e8773fa4-9635-41b5-8e5d-5f1cab59e5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B7D2C2B-D047-42AA-AD29-1B56D7DE8E67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e8773fa4-9635-41b5-8e5d-5f1cab59e51e"/>
    <ds:schemaRef ds:uri="http://schemas.microsoft.com/office/2006/metadata/properties"/>
    <ds:schemaRef ds:uri="http://purl.org/dc/terms/"/>
    <ds:schemaRef ds:uri="http://schemas.microsoft.com/office/2006/documentManagement/types"/>
    <ds:schemaRef ds:uri="be7a1444-93f2-406a-9082-a0a285d6fe5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3896</TotalTime>
  <Words>415</Words>
  <Application>Microsoft Office PowerPoint</Application>
  <PresentationFormat>Custom</PresentationFormat>
  <Paragraphs>57</Paragraphs>
  <Slides>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</vt:lpstr>
      <vt:lpstr>Figtree</vt:lpstr>
      <vt:lpstr>Office Theme</vt:lpstr>
      <vt:lpstr>Monthly PowerBI Workshops</vt:lpstr>
      <vt:lpstr>On a scale of 1 to 5 (1 being the lowest) how comfortable are you using Power BI?</vt:lpstr>
      <vt:lpstr>What are some of the main data needs of your post?</vt:lpstr>
      <vt:lpstr>Workshop Objectives</vt:lpstr>
      <vt:lpstr>PowerBI Skills to be covered</vt:lpstr>
      <vt:lpstr>Workshop Structure</vt:lpstr>
      <vt:lpstr>LinkedIn Learning</vt:lpstr>
      <vt:lpstr>First Workshop – July 20th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M. Zawislanski</dc:creator>
  <cp:lastModifiedBy>Ahmed, Shazad</cp:lastModifiedBy>
  <cp:revision>63</cp:revision>
  <cp:lastPrinted>2023-02-24T15:25:33Z</cp:lastPrinted>
  <dcterms:created xsi:type="dcterms:W3CDTF">2021-04-29T16:20:11Z</dcterms:created>
  <dcterms:modified xsi:type="dcterms:W3CDTF">2023-06-16T14:06:47Z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2021-04-27T00:00:00Z</vt:filetime>
  </property>
  <property fmtid="{D5CDD505-2E9C-101B-9397-08002B2CF9AE}" pid="3" name="Creator">
    <vt:lpwstr>Adobe InDesign 16.1 (Macintosh)</vt:lpwstr>
  </property>
  <property fmtid="{D5CDD505-2E9C-101B-9397-08002B2CF9AE}" pid="4" name="LastSaved">
    <vt:filetime>2021-04-29T00:00:00Z</vt:filetime>
  </property>
  <property fmtid="{D5CDD505-2E9C-101B-9397-08002B2CF9AE}" pid="5" name="ContentTypeId">
    <vt:lpwstr>0x0101008741D6584DCC8743ADF5FC39E50C82A9</vt:lpwstr>
  </property>
  <property fmtid="{D5CDD505-2E9C-101B-9397-08002B2CF9AE}" pid="6" name="MediaServiceImageTags">
    <vt:lpwstr/>
  </property>
  <property fmtid="{D5CDD505-2E9C-101B-9397-08002B2CF9AE}" pid="7" name="_dlc_DocIdItemGuid">
    <vt:lpwstr>70a46d07-e15c-4140-8c5b-8542e58bb7b2</vt:lpwstr>
  </property>
</Properties>
</file>